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5"/>
  </p:notesMasterIdLst>
  <p:handoutMasterIdLst>
    <p:handoutMasterId r:id="rId6"/>
  </p:handoutMasterIdLst>
  <p:sldIdLst>
    <p:sldId id="269" r:id="rId2"/>
    <p:sldId id="270" r:id="rId3"/>
    <p:sldId id="271" r:id="rId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3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D910298-278F-4478-8CC3-FDC3B5A94699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FC21111-FBAD-4F12-A2F8-72E02A672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162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Jan 16, 2020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/>
          </a:bodyPr>
          <a:lstStyle/>
          <a:p>
            <a:r>
              <a:rPr lang="en-US" b="1" dirty="0"/>
              <a:t>P3 Challenge-</a:t>
            </a:r>
          </a:p>
          <a:p>
            <a:pPr lvl="1"/>
            <a:r>
              <a:rPr lang="en-US" b="1" dirty="0"/>
              <a:t>Write the complete electron configuration of Aluminum.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Today’s Objective –</a:t>
            </a:r>
          </a:p>
          <a:p>
            <a:pPr lvl="1"/>
            <a:r>
              <a:rPr lang="en-US" b="1" dirty="0"/>
              <a:t>Atomic model game activity</a:t>
            </a:r>
          </a:p>
          <a:p>
            <a:pPr lvl="1"/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658853" y="3594981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Get out Electron Configurations WS for HMK check</a:t>
            </a:r>
          </a:p>
        </p:txBody>
      </p:sp>
    </p:spTree>
    <p:extLst>
      <p:ext uri="{BB962C8B-B14F-4D97-AF65-F5344CB8AC3E}">
        <p14:creationId xmlns:p14="http://schemas.microsoft.com/office/powerpoint/2010/main" val="3079953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Dec 5, 2018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/>
          </a:bodyPr>
          <a:lstStyle/>
          <a:p>
            <a:r>
              <a:rPr lang="en-US" b="1" dirty="0"/>
              <a:t>Objective –</a:t>
            </a:r>
          </a:p>
          <a:p>
            <a:pPr lvl="1"/>
            <a:r>
              <a:rPr lang="en-US" b="1" dirty="0"/>
              <a:t>Atomic Structure</a:t>
            </a:r>
          </a:p>
          <a:p>
            <a:r>
              <a:rPr lang="en-US" b="1" dirty="0"/>
              <a:t>Agenda</a:t>
            </a:r>
          </a:p>
          <a:p>
            <a:pPr lvl="1"/>
            <a:r>
              <a:rPr lang="en-US" b="1" dirty="0"/>
              <a:t>Homework Review</a:t>
            </a:r>
          </a:p>
          <a:p>
            <a:pPr lvl="1"/>
            <a:r>
              <a:rPr lang="en-US" b="1" dirty="0"/>
              <a:t>More about Electron Configurations</a:t>
            </a:r>
          </a:p>
          <a:p>
            <a:pPr lvl="1"/>
            <a:r>
              <a:rPr lang="en-US" b="1" dirty="0"/>
              <a:t>Atomic Model Game Instruction</a:t>
            </a:r>
          </a:p>
          <a:p>
            <a:pPr lvl="1"/>
            <a:endParaRPr lang="en-US" b="1" dirty="0"/>
          </a:p>
          <a:p>
            <a:r>
              <a:rPr lang="en-US" b="1" dirty="0"/>
              <a:t>Assignment: Read the Atomic Structure Game Instructions: Game Play</a:t>
            </a:r>
          </a:p>
        </p:txBody>
      </p:sp>
    </p:spTree>
    <p:extLst>
      <p:ext uri="{BB962C8B-B14F-4D97-AF65-F5344CB8AC3E}">
        <p14:creationId xmlns:p14="http://schemas.microsoft.com/office/powerpoint/2010/main" val="559864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8858" y="2599477"/>
            <a:ext cx="8825659" cy="3416300"/>
          </a:xfrm>
        </p:spPr>
        <p:txBody>
          <a:bodyPr>
            <a:normAutofit/>
          </a:bodyPr>
          <a:lstStyle/>
          <a:p>
            <a:r>
              <a:rPr lang="en-US" b="1" dirty="0"/>
              <a:t>Exit Slip: </a:t>
            </a:r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r>
              <a:rPr lang="en-US" b="1" dirty="0"/>
              <a:t>What’s Due?  (Pending assignments to complete.)</a:t>
            </a:r>
          </a:p>
          <a:p>
            <a:pPr lvl="1"/>
            <a:r>
              <a:rPr lang="en-US" b="1" dirty="0"/>
              <a:t>Atomic Game </a:t>
            </a:r>
            <a:r>
              <a:rPr lang="en-US" b="1"/>
              <a:t>Activity Questions</a:t>
            </a:r>
            <a:endParaRPr lang="en-US" b="1" dirty="0"/>
          </a:p>
          <a:p>
            <a:r>
              <a:rPr lang="en-US" b="1" dirty="0"/>
              <a:t>What’s Next?  (How to prepare for the next day)</a:t>
            </a:r>
          </a:p>
          <a:p>
            <a:pPr lvl="1"/>
            <a:r>
              <a:rPr lang="en-US" b="1" dirty="0"/>
              <a:t>Read Holt p84 - 88</a:t>
            </a:r>
          </a:p>
        </p:txBody>
      </p:sp>
    </p:spTree>
    <p:extLst>
      <p:ext uri="{BB962C8B-B14F-4D97-AF65-F5344CB8AC3E}">
        <p14:creationId xmlns:p14="http://schemas.microsoft.com/office/powerpoint/2010/main" val="2013278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36513</TotalTime>
  <Words>100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Ion Boardroom</vt:lpstr>
      <vt:lpstr>Chemistry – Jan 16, 2020 </vt:lpstr>
      <vt:lpstr>Chemistry – Dec 5, 2018 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249</cp:revision>
  <cp:lastPrinted>2017-11-17T06:15:38Z</cp:lastPrinted>
  <dcterms:created xsi:type="dcterms:W3CDTF">2015-08-11T02:33:52Z</dcterms:created>
  <dcterms:modified xsi:type="dcterms:W3CDTF">2020-01-16T20:10:25Z</dcterms:modified>
</cp:coreProperties>
</file>