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10298-278F-4478-8CC3-FDC3B5A9469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C21111-FBAD-4F12-A2F8-72E02A672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6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Jan 16,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Challenge-</a:t>
            </a:r>
          </a:p>
          <a:p>
            <a:pPr lvl="1"/>
            <a:r>
              <a:rPr lang="en-US" b="1" dirty="0"/>
              <a:t>Write the complete electron configuration of Aluminum.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Today’s Objective –</a:t>
            </a:r>
          </a:p>
          <a:p>
            <a:pPr lvl="1"/>
            <a:r>
              <a:rPr lang="en-US" b="1" dirty="0"/>
              <a:t>Atomic model game activity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58853" y="3594981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out Electron Configurations WS for HMK check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Dec 5, 2018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Atomic Structure</a:t>
            </a:r>
          </a:p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Homework Review</a:t>
            </a:r>
          </a:p>
          <a:p>
            <a:pPr lvl="1"/>
            <a:r>
              <a:rPr lang="en-US" b="1" dirty="0"/>
              <a:t>More about Electron Configurations</a:t>
            </a:r>
          </a:p>
          <a:p>
            <a:pPr lvl="1"/>
            <a:r>
              <a:rPr lang="en-US" b="1" dirty="0"/>
              <a:t>Atomic Model Game Instruction</a:t>
            </a:r>
          </a:p>
          <a:p>
            <a:pPr lvl="1"/>
            <a:endParaRPr lang="en-US" b="1" dirty="0"/>
          </a:p>
          <a:p>
            <a:r>
              <a:rPr lang="en-US" b="1" dirty="0"/>
              <a:t>Assignment: Read the Atomic Structure Game Instructions: Game Play</a:t>
            </a:r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858" y="2599477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Slip: 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Atomic Game </a:t>
            </a:r>
            <a:r>
              <a:rPr lang="en-US" b="1"/>
              <a:t>Activity Questions</a:t>
            </a:r>
            <a:endParaRPr lang="en-US" b="1" dirty="0"/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36513</TotalTime>
  <Words>100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Jan 16, 2020 </vt:lpstr>
      <vt:lpstr>Chemistry – Dec 5, 2018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249</cp:revision>
  <cp:lastPrinted>2017-11-17T06:15:38Z</cp:lastPrinted>
  <dcterms:created xsi:type="dcterms:W3CDTF">2015-08-11T02:33:52Z</dcterms:created>
  <dcterms:modified xsi:type="dcterms:W3CDTF">2020-01-16T20:10:25Z</dcterms:modified>
</cp:coreProperties>
</file>